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an SAE?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Norfolk FFA Chapter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Prof. Areas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Landscape Management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Dairy Production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Specialty Crop Production (includes any sort of Floriculture SAE)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Diversified Horticulture (2 or more plant science SAES; EX; landscape mgt. / nursery operations)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Equine Science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Beef Production</a:t>
            </a:r>
          </a:p>
          <a:p>
            <a:pPr indent="-228600" lvl="0" marL="457200">
              <a:spcBef>
                <a:spcPts val="0"/>
              </a:spcBef>
            </a:pPr>
            <a:r>
              <a:rPr i="1" lang="en"/>
              <a:t>There are so many more!!!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 Education Model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Classroom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FFA Activities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SAE program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000" y="2064500"/>
            <a:ext cx="19240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Supervised Agricultural Experience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agriculturally related work experience outside of class time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some in school lab hours count as well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325" y="2797975"/>
            <a:ext cx="3405724" cy="19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the point?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apply the skills you learn in class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gain valuable work (and life) skills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money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build new skills and connections in your area of interest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550" y="493344"/>
            <a:ext cx="3073450" cy="23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can have an SAE?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any FFA member (so that’s everyone) is encouraged to have an SAE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doesn’t have to be in your major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 you can be a Floriculture major and have an SAE in Beef Production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you can be an Equine major and have an SAE in Turfgrass Management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there are tons of different areas you can have your SAE 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Entrepreneurship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student owns and runs a small business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EX: lawn mowing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 makes money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student invests their own money into the business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844" y="261650"/>
            <a:ext cx="3458523" cy="259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Placement / Internship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student works for a person or business (or does an internship)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EX: working in a garden center or kennel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measured in hours and income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student doesn’t have to invest money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78624" y="3253251"/>
            <a:ext cx="4136950" cy="17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/ Analytical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experimental (EX: testing effects of fertilizer)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analytical (EX: collect data about milking cow production on your farm and analyze it)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invention (EX: build a tractor attachment or invent a new integrated fertilizing system)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475" y="3551494"/>
            <a:ext cx="5476524" cy="121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Proficiency Awards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awards for students w/ well developed SAE programs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available at Chapter, State, Regional, and National level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win $250 at states, and can then go to National Convention with your award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72" y="59149"/>
            <a:ext cx="2009124" cy="25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