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3.jpg"/><Relationship Id="rId4" Type="http://schemas.openxmlformats.org/officeDocument/2006/relationships/image" Target="../media/image07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Relationship Id="rId4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g"/><Relationship Id="rId4" Type="http://schemas.openxmlformats.org/officeDocument/2006/relationships/image" Target="../media/image09.jpg"/><Relationship Id="rId5" Type="http://schemas.openxmlformats.org/officeDocument/2006/relationships/image" Target="../media/image0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3.gif"/><Relationship Id="rId4" Type="http://schemas.openxmlformats.org/officeDocument/2006/relationships/image" Target="../media/image06.jpg"/><Relationship Id="rId5" Type="http://schemas.openxmlformats.org/officeDocument/2006/relationships/image" Target="../media/image10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>
                <a:solidFill>
                  <a:srgbClr val="B7B7B7"/>
                </a:solidFill>
              </a:rPr>
              <a:t>Greenhand Degree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Norfolk FFA Chapter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 9 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Own or have access to the Official FFA Manual or the FFA Student Handbook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1800">
                <a:solidFill>
                  <a:srgbClr val="B7B7B7"/>
                </a:solidFill>
              </a:rPr>
              <a:t>you have access to the manual through the school or online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0425" y="2532600"/>
            <a:ext cx="1568824" cy="250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36322" y="2532598"/>
            <a:ext cx="1935027" cy="2501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226150" y="4343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162C0A"/>
                </a:solidFill>
              </a:rPr>
              <a:t>What is it?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000">
                <a:solidFill>
                  <a:srgbClr val="B7B7B7"/>
                </a:solidFill>
              </a:rPr>
              <a:t>It is the first degree that you can receive in the FFA</a:t>
            </a:r>
          </a:p>
          <a:p>
            <a:pPr indent="-3556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000">
                <a:solidFill>
                  <a:srgbClr val="B7B7B7"/>
                </a:solidFill>
              </a:rPr>
              <a:t>It is given on the chapter level</a:t>
            </a:r>
          </a:p>
          <a:p>
            <a:pPr indent="-3556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000">
                <a:solidFill>
                  <a:srgbClr val="B7B7B7"/>
                </a:solidFill>
              </a:rPr>
              <a:t>It is specifically for first year members </a:t>
            </a:r>
          </a:p>
          <a:p>
            <a:pPr indent="-355600" lvl="0" marL="45720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000">
                <a:solidFill>
                  <a:srgbClr val="B7B7B7"/>
                </a:solidFill>
              </a:rPr>
              <a:t>baseline for all other FFA degrees </a:t>
            </a:r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3">
            <a:alphaModFix/>
          </a:blip>
          <a:srcRect b="13010" l="10409" r="15290" t="17112"/>
          <a:stretch/>
        </p:blipFill>
        <p:spPr>
          <a:xfrm>
            <a:off x="5680500" y="1896300"/>
            <a:ext cx="2490499" cy="307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1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is it worn? 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267150" y="1143575"/>
            <a:ext cx="60378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it is worn under the member’s name on the jacket </a:t>
            </a:r>
          </a:p>
          <a:p>
            <a:pPr indent="-381000" lvl="0" marL="45720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only your highest degree is worn on the outside of the jacket </a:t>
            </a: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27300" y="1626225"/>
            <a:ext cx="1905000" cy="245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 you get the degree? 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you have to complete the application and everything required on it then submit it to one of your chapter advisors</a:t>
            </a:r>
          </a:p>
          <a:p>
            <a:pPr indent="-381000" lvl="0" marL="45720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you will receive the degree at the FFA banquet in May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Going through the Application~ Requirement 1 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Be enrolled in an agricultural class </a:t>
            </a:r>
          </a:p>
          <a:p>
            <a:pPr indent="-381000" lvl="1" marL="9144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write class name (you can use plant, ag-mech, environmental, or animal)</a:t>
            </a:r>
          </a:p>
          <a:p>
            <a:pPr indent="0" lvl="0" marL="4572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simmental cow"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7700" y="2433300"/>
            <a:ext cx="272415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small tractor" id="83" name="Shape 8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4250" y="2308775"/>
            <a:ext cx="2534024" cy="2175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 2 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Have satisfactory plans for a supervised agricultural experience Program (SAE). Attach SAE plan 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1800">
                <a:solidFill>
                  <a:srgbClr val="B7B7B7"/>
                </a:solidFill>
              </a:rPr>
              <a:t>you can use your working hours in doubles for SAE hours in regards to the greenhand degree 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1800">
                <a:solidFill>
                  <a:srgbClr val="B7B7B7"/>
                </a:solidFill>
              </a:rPr>
              <a:t>you can also use outside work that you have done</a:t>
            </a:r>
          </a:p>
          <a:p>
            <a:pPr indent="-342900" lvl="1" marL="91440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1800">
                <a:solidFill>
                  <a:srgbClr val="B7B7B7"/>
                </a:solidFill>
              </a:rPr>
              <a:t>write this out and attach to application 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Requirements 3, 4, &amp; 5 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Have learned and explained the FFA motto</a:t>
            </a:r>
          </a:p>
          <a:p>
            <a:pPr indent="-3810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Have learned and explained the FFA salute </a:t>
            </a:r>
          </a:p>
          <a:p>
            <a:pPr indent="-3810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Have learned and explained the FFA creed</a:t>
            </a:r>
          </a:p>
          <a:p>
            <a:pPr indent="-342900" lvl="1" marL="9144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1800">
                <a:solidFill>
                  <a:srgbClr val="B7B7B7"/>
                </a:solidFill>
              </a:rPr>
              <a:t>you will learn these from other presentations 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Image result for ffa motto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884937"/>
            <a:ext cx="1452559" cy="1810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ffa salute" id="97" name="Shape 9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13400" y="2846362"/>
            <a:ext cx="2517200" cy="18878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ffa creed"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762875" y="1506425"/>
            <a:ext cx="2069424" cy="2708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Requirements 6 &amp; 7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42123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000">
                <a:solidFill>
                  <a:srgbClr val="B7B7B7"/>
                </a:solidFill>
              </a:rPr>
              <a:t>Have described and explained the meaning of the FFA emblem and colors</a:t>
            </a:r>
          </a:p>
          <a:p>
            <a:pPr indent="-355600" lvl="0" marL="457200" rtl="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000">
                <a:solidFill>
                  <a:srgbClr val="B7B7B7"/>
                </a:solidFill>
              </a:rPr>
              <a:t>Understand and have explained the FFA Code of Ethics And proper use of the FFA jacket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B7B7B7"/>
              </a:solidFill>
            </a:endParaRP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45874" y="2737293"/>
            <a:ext cx="1724025" cy="216784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ffa jacket quotes"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3700" y="3020750"/>
            <a:ext cx="1724024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ffa jacket quotes"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45550" y="1152462"/>
            <a:ext cx="2600325" cy="173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Requirement 8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2400">
                <a:solidFill>
                  <a:srgbClr val="B7B7B7"/>
                </a:solidFill>
              </a:rPr>
              <a:t>Have demonstrated an understanding of the organization’s History, the chapter constitution and bylaws, and the chapter Program of Activities</a:t>
            </a:r>
          </a:p>
          <a:p>
            <a:pPr indent="-342900" lvl="1" marL="914400">
              <a:spcBef>
                <a:spcPts val="0"/>
              </a:spcBef>
              <a:buClr>
                <a:srgbClr val="B7B7B7"/>
              </a:buClr>
              <a:buSzPct val="100000"/>
            </a:pPr>
            <a:r>
              <a:rPr lang="en" sz="1800">
                <a:solidFill>
                  <a:srgbClr val="B7B7B7"/>
                </a:solidFill>
              </a:rPr>
              <a:t>you will learn these from the other presentations as well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64949" y="2771025"/>
            <a:ext cx="3214100" cy="226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